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ítulo y texto vertical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Título vertical y texto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cabezado de secció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os objeto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ció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el título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ido con título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Imagen con títul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gunicorn.org/" TargetMode="External"/><Relationship Id="rId3" Type="http://schemas.openxmlformats.org/officeDocument/2006/relationships/image" Target="../media/image1.jpg"/><Relationship Id="rId7" Type="http://schemas.openxmlformats.org/officeDocument/2006/relationships/hyperlink" Target="https://scrapy.org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zeromq.org/" TargetMode="External"/><Relationship Id="rId5" Type="http://schemas.openxmlformats.org/officeDocument/2006/relationships/hyperlink" Target="https://bottlepy.org/docs/dev/" TargetMode="External"/><Relationship Id="rId4" Type="http://schemas.openxmlformats.org/officeDocument/2006/relationships/hyperlink" Target="http://earthquaketrack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1524000" y="1510617"/>
            <a:ext cx="9144000" cy="916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lgerian"/>
              <a:buNone/>
            </a:pPr>
            <a:r>
              <a:rPr lang="es-ES" sz="6400" b="1" i="0" u="none" strike="noStrike" cap="none">
                <a:solidFill>
                  <a:schemeClr val="dk1"/>
                </a:solidFill>
              </a:rPr>
              <a:t>QuakeMap 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1524000" y="4673192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s-ES" sz="3200" b="1" dirty="0"/>
              <a:t>Grupo 11 – Expertos en </a:t>
            </a:r>
            <a:r>
              <a:rPr lang="es-ES" sz="3200" b="1" dirty="0" err="1"/>
              <a:t>Bottle</a:t>
            </a:r>
            <a:endParaRPr lang="es-ES" sz="3200" b="1" i="0" u="none" strike="noStrike" cap="none" dirty="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s-ES" sz="2400" b="1" i="0" u="none" strike="noStrike" cap="none" dirty="0">
                <a:solidFill>
                  <a:schemeClr val="dk1"/>
                </a:solidFill>
              </a:rPr>
              <a:t>Aarón Arias Pérez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s-ES" sz="2400" b="1" i="0" u="none" strike="noStrike" cap="none" dirty="0">
                <a:solidFill>
                  <a:schemeClr val="dk1"/>
                </a:solidFill>
              </a:rPr>
              <a:t>Francisco Jesús Díaz </a:t>
            </a:r>
            <a:r>
              <a:rPr lang="es-ES" sz="2400" b="1" i="0" u="none" strike="noStrike" cap="none" dirty="0" err="1">
                <a:solidFill>
                  <a:schemeClr val="dk1"/>
                </a:solidFill>
              </a:rPr>
              <a:t>Zájara</a:t>
            </a:r>
            <a:endParaRPr lang="es-ES" sz="2400" b="1" i="0" u="none" strike="noStrike" cap="none" dirty="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ES" sz="2400" b="1" i="0" u="none" strike="noStrike" cap="none" dirty="0">
                <a:solidFill>
                  <a:schemeClr val="dk1"/>
                </a:solidFill>
              </a:rPr>
              <a:t>Antonio Jesús Morales Rodríguez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s-ES" sz="6400" b="1"/>
              <a:t>Estructura del sistema</a:t>
            </a:r>
          </a:p>
        </p:txBody>
      </p:sp>
      <p:pic>
        <p:nvPicPr>
          <p:cNvPr id="155" name="Shape 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/>
          <p:nvPr/>
        </p:nvSpPr>
        <p:spPr>
          <a:xfrm>
            <a:off x="4197675" y="1383350"/>
            <a:ext cx="6283200" cy="2065500"/>
          </a:xfrm>
          <a:prstGeom prst="rect">
            <a:avLst/>
          </a:prstGeom>
          <a:noFill/>
          <a:ln w="57150" cap="flat" cmpd="sng">
            <a:solidFill>
              <a:srgbClr val="F3F3F3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Shape 157"/>
          <p:cNvSpPr/>
          <p:nvPr/>
        </p:nvSpPr>
        <p:spPr>
          <a:xfrm>
            <a:off x="9889166" y="1228475"/>
            <a:ext cx="486600" cy="996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5400" b="1">
                <a:latin typeface="Calibri"/>
                <a:ea typeface="Calibri"/>
                <a:cs typeface="Calibri"/>
                <a:sym typeface="Calibri"/>
              </a:rPr>
              <a:t>5</a:t>
            </a:r>
          </a:p>
        </p:txBody>
      </p:sp>
      <p:sp>
        <p:nvSpPr>
          <p:cNvPr id="158" name="Shape 158"/>
          <p:cNvSpPr txBox="1"/>
          <p:nvPr/>
        </p:nvSpPr>
        <p:spPr>
          <a:xfrm>
            <a:off x="9965375" y="1967650"/>
            <a:ext cx="1814400" cy="587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Worker.py</a:t>
            </a:r>
          </a:p>
        </p:txBody>
      </p:sp>
      <p:sp>
        <p:nvSpPr>
          <p:cNvPr id="159" name="Shape 159"/>
          <p:cNvSpPr/>
          <p:nvPr/>
        </p:nvSpPr>
        <p:spPr>
          <a:xfrm>
            <a:off x="387050" y="3193150"/>
            <a:ext cx="5734500" cy="3129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2800" b="1" u="sng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Recibe instrucciones de </a:t>
            </a:r>
            <a:r>
              <a:rPr lang="es-ES" sz="2800" b="1" u="sng" dirty="0">
                <a:latin typeface="Calibri"/>
                <a:ea typeface="Calibri"/>
                <a:cs typeface="Calibri"/>
                <a:sym typeface="Calibri"/>
              </a:rPr>
              <a:t>Server </a:t>
            </a: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para recoger datos </a:t>
            </a: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Se llama a Spider para recogerlos de earthquakeTrack.com</a:t>
            </a: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Guarda en Dropbox al terminar y confirma finalización(REP)</a:t>
            </a:r>
          </a:p>
          <a:p>
            <a:pPr lvl="0" rtl="0">
              <a:spcBef>
                <a:spcPts val="0"/>
              </a:spcBef>
              <a:buNone/>
            </a:pPr>
            <a:endParaRPr sz="2800" b="1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s-ES" sz="6400" b="1"/>
              <a:t>Bibliografía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3128200" y="4318000"/>
            <a:ext cx="7700100" cy="89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1625550" y="1704200"/>
            <a:ext cx="8940900" cy="4686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http://earthquaketrack.com/</a:t>
            </a: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https://bottlepy.org/docs/dev/</a:t>
            </a: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http://zeromq.org/</a:t>
            </a: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https://scrapy.org/</a:t>
            </a: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http://gunicorn.org/</a:t>
            </a: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endParaRPr sz="2800" b="1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838200" y="710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s-ES" sz="6400" b="1"/>
              <a:t>Índice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838200" y="2158644"/>
            <a:ext cx="10515600" cy="3590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228600" algn="just" rtl="0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s-ES" b="1"/>
              <a:t>¿Qué es QuakeMap?</a:t>
            </a:r>
          </a:p>
          <a:p>
            <a:pPr marL="457200" marR="0" lvl="0" indent="-228600" algn="just" rtl="0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s-ES" b="1"/>
              <a:t>Dependencias usadas</a:t>
            </a:r>
          </a:p>
          <a:p>
            <a:pPr marL="457200" marR="0" lvl="0" indent="-228600" algn="just" rtl="0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s-ES" b="1"/>
              <a:t>Estructura del sistema</a:t>
            </a:r>
          </a:p>
          <a:p>
            <a:pPr marL="914400" marR="0" lvl="1" indent="-228600" algn="just" rtl="0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s-ES" b="1"/>
              <a:t>WebServer.py</a:t>
            </a:r>
          </a:p>
          <a:p>
            <a:pPr marL="914400" marR="0" lvl="1" indent="-228600" algn="just" rtl="0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s-ES" b="1"/>
              <a:t>Intermediario.py</a:t>
            </a:r>
          </a:p>
          <a:p>
            <a:pPr marL="914400" marR="0" lvl="1" indent="-228600" algn="just" rtl="0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s-ES" b="1"/>
              <a:t>StartClient.py</a:t>
            </a:r>
          </a:p>
          <a:p>
            <a:pPr marL="914400" marR="0" lvl="1" indent="-228600" algn="just" rtl="0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s-ES" b="1"/>
              <a:t>Server.py</a:t>
            </a:r>
          </a:p>
          <a:p>
            <a:pPr marL="914400" marR="0" lvl="1" indent="-228600" algn="just" rtl="0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s-ES" b="1"/>
              <a:t>Worker.py</a:t>
            </a:r>
          </a:p>
          <a:p>
            <a:pPr marL="457200" marR="0" lvl="0" indent="-228600" algn="just" rtl="0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lang="es-ES" b="1"/>
              <a:t>Bibliografía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s-ES" sz="6400" b="1"/>
              <a:t>¿Qué es QuakeMap?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838200" y="2158644"/>
            <a:ext cx="10515600" cy="3590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s-ES" b="1"/>
              <a:t>Aplicación web en python para visualizar mapas de terremotos. Apoyado de un Sistema distribuido para obtener la información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b="1"/>
          </a:p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s-ES" b="1"/>
              <a:t>¿De dónde se obtiene la información?</a:t>
            </a:r>
          </a:p>
          <a:p>
            <a:pPr marL="457200" marR="0" lvl="0" indent="457200" algn="l" rtl="0">
              <a:lnSpc>
                <a:spcPct val="90000"/>
              </a:lnSpc>
              <a:spcBef>
                <a:spcPts val="0"/>
              </a:spcBef>
              <a:buNone/>
            </a:pPr>
            <a:r>
              <a:rPr lang="es-ES" b="1"/>
              <a:t>http://earthquaketrack.com/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b="1"/>
          </a:p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s-ES" b="1"/>
              <a:t>¿Dónde se guarda la información?</a:t>
            </a:r>
          </a:p>
          <a:p>
            <a:pPr marL="457200" marR="0" lvl="0" indent="457200" algn="l" rtl="0">
              <a:lnSpc>
                <a:spcPct val="90000"/>
              </a:lnSpc>
              <a:spcBef>
                <a:spcPts val="0"/>
              </a:spcBef>
              <a:buNone/>
            </a:pPr>
            <a:r>
              <a:rPr lang="es-ES" b="1"/>
              <a:t>Dropbox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s-ES" sz="6400" b="1"/>
              <a:t>Dependencias usadas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38200" y="2158644"/>
            <a:ext cx="10515600" cy="3590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s-ES" b="1"/>
              <a:t>sudo apt-get install gunicorn python-gunicorn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s-ES" b="1"/>
              <a:t>pip3 install zmq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s-ES" b="1"/>
              <a:t>pip3 install scrapy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s-ES" b="1"/>
              <a:t>pip3 install dropbox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s-ES" b="1"/>
              <a:t>pip3 install gmplot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s-ES" b="1"/>
              <a:t>pip3 install bottle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0"/>
              </a:spcBef>
            </a:pPr>
            <a:r>
              <a:rPr lang="es-ES" b="1"/>
              <a:t>pip3 install beautifulsoup4</a:t>
            </a:r>
          </a:p>
          <a:p>
            <a:pPr marL="457200" marR="0" lvl="0" indent="457200" algn="l" rtl="0">
              <a:lnSpc>
                <a:spcPct val="90000"/>
              </a:lnSpc>
              <a:spcBef>
                <a:spcPts val="0"/>
              </a:spcBef>
              <a:buNone/>
            </a:pP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s-ES" sz="6400" b="1"/>
              <a:t>Estructura del sistema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s-ES" sz="6400" b="1"/>
              <a:t>Estructura del sistema</a:t>
            </a:r>
          </a:p>
        </p:txBody>
      </p:sp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1373925" y="3304799"/>
            <a:ext cx="2312100" cy="3243600"/>
          </a:xfrm>
          <a:prstGeom prst="rect">
            <a:avLst/>
          </a:prstGeom>
          <a:noFill/>
          <a:ln w="57150" cap="flat" cmpd="sng">
            <a:solidFill>
              <a:srgbClr val="F3F3F3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3" y="2381388"/>
            <a:ext cx="535800" cy="923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5400" b="1">
                <a:latin typeface="Calibri"/>
                <a:ea typeface="Calibri"/>
                <a:cs typeface="Calibri"/>
                <a:sym typeface="Calibri"/>
              </a:rPr>
              <a:t>1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0" y="3156750"/>
            <a:ext cx="2312100" cy="54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WebServer.py</a:t>
            </a:r>
          </a:p>
        </p:txBody>
      </p:sp>
      <p:sp>
        <p:nvSpPr>
          <p:cNvPr id="119" name="Shape 119"/>
          <p:cNvSpPr/>
          <p:nvPr/>
        </p:nvSpPr>
        <p:spPr>
          <a:xfrm>
            <a:off x="3686025" y="2179050"/>
            <a:ext cx="7721100" cy="2767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Crea Servidor Web(Bottle)</a:t>
            </a: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Se conecta con </a:t>
            </a:r>
            <a:r>
              <a:rPr lang="es-ES" sz="2800" b="1" u="sng">
                <a:latin typeface="Calibri"/>
                <a:ea typeface="Calibri"/>
                <a:cs typeface="Calibri"/>
                <a:sym typeface="Calibri"/>
              </a:rPr>
              <a:t>Intermediario</a:t>
            </a: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 (socket REQ) y con </a:t>
            </a:r>
            <a:r>
              <a:rPr lang="es-ES" sz="2800" b="1" u="sng">
                <a:latin typeface="Calibri"/>
                <a:ea typeface="Calibri"/>
                <a:cs typeface="Calibri"/>
                <a:sym typeface="Calibri"/>
              </a:rPr>
              <a:t>StartClients</a:t>
            </a: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 (socket PUSH)</a:t>
            </a: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Se utiliza gunicorn para recibir peticiones web asíncronas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s-ES" sz="6400" b="1"/>
              <a:t>Estructura del sistema</a:t>
            </a:r>
          </a:p>
        </p:txBody>
      </p:sp>
      <p:pic>
        <p:nvPicPr>
          <p:cNvPr id="125" name="Shape 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/>
          <p:nvPr/>
        </p:nvSpPr>
        <p:spPr>
          <a:xfrm>
            <a:off x="1592825" y="1383350"/>
            <a:ext cx="4247700" cy="1709700"/>
          </a:xfrm>
          <a:prstGeom prst="rect">
            <a:avLst/>
          </a:prstGeom>
          <a:noFill/>
          <a:ln w="57150" cap="flat" cmpd="sng">
            <a:solidFill>
              <a:srgbClr val="F3F3F3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162228" y="950788"/>
            <a:ext cx="535800" cy="923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5400" b="1">
                <a:latin typeface="Calibri"/>
                <a:ea typeface="Calibri"/>
                <a:cs typeface="Calibri"/>
                <a:sym typeface="Calibri"/>
              </a:rPr>
              <a:t>2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339225" y="1681900"/>
            <a:ext cx="2846400" cy="54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Intermediario.py</a:t>
            </a:r>
          </a:p>
        </p:txBody>
      </p:sp>
      <p:sp>
        <p:nvSpPr>
          <p:cNvPr id="129" name="Shape 129"/>
          <p:cNvSpPr/>
          <p:nvPr/>
        </p:nvSpPr>
        <p:spPr>
          <a:xfrm>
            <a:off x="3624825" y="3093050"/>
            <a:ext cx="7782300" cy="3243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Se conecta a Dropbox y responde a las posibles peticiones de </a:t>
            </a:r>
            <a:r>
              <a:rPr lang="es-ES" sz="2800" b="1" dirty="0" err="1">
                <a:latin typeface="Calibri"/>
                <a:ea typeface="Calibri"/>
                <a:cs typeface="Calibri"/>
                <a:sym typeface="Calibri"/>
              </a:rPr>
              <a:t>WebServer</a:t>
            </a: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lvl="0" rtl="0">
              <a:spcBef>
                <a:spcPts val="0"/>
              </a:spcBef>
              <a:buNone/>
            </a:pPr>
            <a:endParaRPr sz="2800"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dirty="0" err="1">
                <a:latin typeface="Calibri"/>
                <a:ea typeface="Calibri"/>
                <a:cs typeface="Calibri"/>
                <a:sym typeface="Calibri"/>
              </a:rPr>
              <a:t>ListCities</a:t>
            </a: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(socket REP)</a:t>
            </a: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dirty="0" err="1">
                <a:latin typeface="Calibri"/>
                <a:ea typeface="Calibri"/>
                <a:cs typeface="Calibri"/>
                <a:sym typeface="Calibri"/>
              </a:rPr>
              <a:t>GetQuakeData</a:t>
            </a: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(socket REP)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s-ES" sz="6400" b="1"/>
              <a:t>Estructura del sistema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/>
          <p:nvPr/>
        </p:nvSpPr>
        <p:spPr>
          <a:xfrm>
            <a:off x="3701800" y="5176675"/>
            <a:ext cx="6754500" cy="1325700"/>
          </a:xfrm>
          <a:prstGeom prst="rect">
            <a:avLst/>
          </a:prstGeom>
          <a:noFill/>
          <a:ln w="57150" cap="flat" cmpd="sng">
            <a:solidFill>
              <a:srgbClr val="F3F3F3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Shape 137"/>
          <p:cNvSpPr/>
          <p:nvPr/>
        </p:nvSpPr>
        <p:spPr>
          <a:xfrm>
            <a:off x="252850" y="1933075"/>
            <a:ext cx="5820900" cy="3243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StartClients</a:t>
            </a:r>
            <a:r>
              <a:rPr lang="es-E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recibe la zona de donde obtener los datos y crea 1 instancia de Client(socket PULL)</a:t>
            </a: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u="sng">
                <a:latin typeface="Calibri"/>
                <a:ea typeface="Calibri"/>
                <a:cs typeface="Calibri"/>
                <a:sym typeface="Calibri"/>
              </a:rPr>
              <a:t>Client</a:t>
            </a: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 le pide a Server que se recojan los datos de una ciudad(socket REQ)</a:t>
            </a:r>
          </a:p>
          <a:p>
            <a:pPr lvl="0" rtl="0">
              <a:spcBef>
                <a:spcPts val="0"/>
              </a:spcBef>
              <a:buNone/>
            </a:pP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Shape 138"/>
          <p:cNvSpPr/>
          <p:nvPr/>
        </p:nvSpPr>
        <p:spPr>
          <a:xfrm>
            <a:off x="8804753" y="4052063"/>
            <a:ext cx="535800" cy="923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5400" b="1">
                <a:latin typeface="Calibri"/>
                <a:ea typeface="Calibri"/>
                <a:cs typeface="Calibri"/>
                <a:sym typeface="Calibri"/>
              </a:rPr>
              <a:t>3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8908000" y="4886425"/>
            <a:ext cx="2286000" cy="54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StartClient.py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s-ES" sz="6400" b="1"/>
              <a:t>Estructura del sistema</a:t>
            </a:r>
          </a:p>
        </p:txBody>
      </p:sp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5456900" y="3613588"/>
            <a:ext cx="3185700" cy="1430400"/>
          </a:xfrm>
          <a:prstGeom prst="rect">
            <a:avLst/>
          </a:prstGeom>
          <a:noFill/>
          <a:ln w="57150" cap="flat" cmpd="sng">
            <a:solidFill>
              <a:srgbClr val="F3F3F3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760816" y="2459250"/>
            <a:ext cx="486600" cy="996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ES" sz="5400" b="1">
                <a:latin typeface="Calibri"/>
                <a:ea typeface="Calibri"/>
                <a:cs typeface="Calibri"/>
                <a:sym typeface="Calibri"/>
              </a:rPr>
              <a:t>4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3996798" y="3300450"/>
            <a:ext cx="1858500" cy="587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2800" b="1">
                <a:latin typeface="Calibri"/>
                <a:ea typeface="Calibri"/>
                <a:cs typeface="Calibri"/>
                <a:sym typeface="Calibri"/>
              </a:rPr>
              <a:t>Server.py</a:t>
            </a:r>
          </a:p>
        </p:txBody>
      </p:sp>
      <p:sp>
        <p:nvSpPr>
          <p:cNvPr id="149" name="Shape 149"/>
          <p:cNvSpPr/>
          <p:nvPr/>
        </p:nvSpPr>
        <p:spPr>
          <a:xfrm>
            <a:off x="120950" y="3887850"/>
            <a:ext cx="5902500" cy="2874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2800" b="1" u="sng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Recibe de varios </a:t>
            </a:r>
            <a:r>
              <a:rPr lang="es-ES" sz="2800" b="1" u="sng" dirty="0">
                <a:latin typeface="Calibri"/>
                <a:ea typeface="Calibri"/>
                <a:cs typeface="Calibri"/>
                <a:sym typeface="Calibri"/>
              </a:rPr>
              <a:t>Client</a:t>
            </a: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 (ROUTER) </a:t>
            </a:r>
          </a:p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Manda a cualquier </a:t>
            </a:r>
            <a:r>
              <a:rPr lang="es-ES" sz="2800" b="1" u="sng" dirty="0" err="1">
                <a:latin typeface="Calibri"/>
                <a:ea typeface="Calibri"/>
                <a:cs typeface="Calibri"/>
                <a:sym typeface="Calibri"/>
              </a:rPr>
              <a:t>Worker</a:t>
            </a:r>
            <a:r>
              <a:rPr lang="es-ES" sz="2800" b="1" dirty="0">
                <a:latin typeface="Calibri"/>
                <a:ea typeface="Calibri"/>
                <a:cs typeface="Calibri"/>
                <a:sym typeface="Calibri"/>
              </a:rPr>
              <a:t> disponible (socket DEALER)</a:t>
            </a:r>
          </a:p>
          <a:p>
            <a:pPr marL="50800" lvl="0" rtl="0">
              <a:spcBef>
                <a:spcPts val="0"/>
              </a:spcBef>
              <a:buSzPct val="100000"/>
            </a:pPr>
            <a:endParaRPr lang="es-ES" sz="2800" b="1" u="sng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321</Words>
  <Application>Microsoft Office PowerPoint</Application>
  <PresentationFormat>Panorámica</PresentationFormat>
  <Paragraphs>69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Algerian</vt:lpstr>
      <vt:lpstr>Arial</vt:lpstr>
      <vt:lpstr>Calibri</vt:lpstr>
      <vt:lpstr>Tema de Office</vt:lpstr>
      <vt:lpstr>QuakeMap </vt:lpstr>
      <vt:lpstr>Índice</vt:lpstr>
      <vt:lpstr>¿Qué es QuakeMap?</vt:lpstr>
      <vt:lpstr>Dependencias usadas</vt:lpstr>
      <vt:lpstr>Estructura del sistema</vt:lpstr>
      <vt:lpstr>Estructura del sistema</vt:lpstr>
      <vt:lpstr>Estructura del sistema</vt:lpstr>
      <vt:lpstr>Estructura del sistema</vt:lpstr>
      <vt:lpstr>Estructura del sistema</vt:lpstr>
      <vt:lpstr>Estructura del sistema</vt:lpstr>
      <vt:lpstr>Bibliografía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QuakeMap </dc:title>
  <cp:lastModifiedBy>Tony M</cp:lastModifiedBy>
  <cp:revision>3</cp:revision>
  <dcterms:modified xsi:type="dcterms:W3CDTF">2017-05-30T13:32:18Z</dcterms:modified>
</cp:coreProperties>
</file>